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C25079-8215-4506-9658-E351C522205A}" type="datetimeFigureOut">
              <a:rPr lang="zh-TW" altLang="en-US" smtClean="0"/>
              <a:t>2011/1/3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C049CE-C819-4463-8AFF-3C98345198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新版校</a:t>
            </a:r>
            <a:r>
              <a:rPr lang="zh-TW" altLang="en-US" dirty="0" smtClean="0"/>
              <a:t>首頁公告系統教育訓練</a:t>
            </a:r>
            <a:r>
              <a:rPr lang="en-US" altLang="zh-TW" dirty="0" smtClean="0"/>
              <a:t>	</a:t>
            </a:r>
            <a:br>
              <a:rPr lang="en-US" altLang="zh-TW" dirty="0" smtClean="0"/>
            </a:br>
            <a:r>
              <a:rPr lang="en-US" altLang="zh-TW" dirty="0" smtClean="0"/>
              <a:t>FAQ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/>
              <a:t>Q: </a:t>
            </a:r>
            <a:r>
              <a:rPr lang="zh-TW" altLang="zh-TW" dirty="0"/>
              <a:t>如何修改</a:t>
            </a:r>
            <a:r>
              <a:rPr lang="zh-TW" altLang="zh-TW" dirty="0" smtClean="0"/>
              <a:t>密碼</a:t>
            </a:r>
            <a:endParaRPr lang="en-US" altLang="zh-TW" dirty="0" smtClean="0"/>
          </a:p>
          <a:p>
            <a:pPr>
              <a:buNone/>
            </a:pPr>
            <a:endParaRPr lang="zh-TW" altLang="zh-TW" dirty="0"/>
          </a:p>
          <a:p>
            <a:pPr>
              <a:buNone/>
            </a:pPr>
            <a:r>
              <a:rPr lang="en-US" altLang="zh-TW" dirty="0"/>
              <a:t>A: </a:t>
            </a:r>
            <a:r>
              <a:rPr lang="zh-TW" altLang="zh-TW" dirty="0"/>
              <a:t>請在『個人桌面</a:t>
            </a:r>
            <a:r>
              <a:rPr lang="zh-TW" altLang="zh-TW" dirty="0" smtClean="0"/>
              <a:t>』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zh-TW" dirty="0" smtClean="0"/>
              <a:t>『修改密碼』輸入一次舊的，兩次新的密碼，即可修改。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97249"/>
            <a:ext cx="6696744" cy="7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11758"/>
            <a:ext cx="1800200" cy="162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/>
              <a:t>Q: </a:t>
            </a:r>
            <a:r>
              <a:rPr lang="zh-TW" altLang="zh-TW" dirty="0"/>
              <a:t>編輯器中，除了圖檔以外的檔案是否可以上傳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A</a:t>
            </a:r>
            <a:r>
              <a:rPr lang="en-US" altLang="zh-TW" dirty="0"/>
              <a:t>: </a:t>
            </a:r>
            <a:r>
              <a:rPr lang="zh-TW" altLang="zh-TW" dirty="0"/>
              <a:t>文件</a:t>
            </a:r>
            <a:r>
              <a:rPr lang="en-US" altLang="zh-TW" dirty="0"/>
              <a:t>(ex: word</a:t>
            </a:r>
            <a:r>
              <a:rPr lang="zh-TW" altLang="zh-TW" dirty="0"/>
              <a:t>、</a:t>
            </a:r>
            <a:r>
              <a:rPr lang="en-US" altLang="zh-TW" dirty="0"/>
              <a:t>excel</a:t>
            </a:r>
            <a:r>
              <a:rPr lang="zh-TW" altLang="zh-TW" dirty="0"/>
              <a:t>等</a:t>
            </a:r>
            <a:r>
              <a:rPr lang="en-US" altLang="zh-TW" dirty="0"/>
              <a:t>)</a:t>
            </a:r>
            <a:r>
              <a:rPr lang="zh-TW" altLang="zh-TW" dirty="0"/>
              <a:t>可點選下方之『上傳檔案』按鈕，設定檔案名稱並上傳，編輯器內只能上傳</a:t>
            </a:r>
            <a:r>
              <a:rPr lang="en-US" altLang="zh-TW" dirty="0"/>
              <a:t>bmp</a:t>
            </a:r>
            <a:r>
              <a:rPr lang="zh-TW" altLang="zh-TW" dirty="0"/>
              <a:t>、</a:t>
            </a:r>
            <a:r>
              <a:rPr lang="en-US" altLang="zh-TW" dirty="0"/>
              <a:t>jpg</a:t>
            </a:r>
            <a:r>
              <a:rPr lang="zh-TW" altLang="zh-TW" dirty="0"/>
              <a:t>、</a:t>
            </a:r>
            <a:r>
              <a:rPr lang="en-US" altLang="zh-TW" dirty="0"/>
              <a:t>gif</a:t>
            </a:r>
            <a:r>
              <a:rPr lang="zh-TW" altLang="zh-TW" dirty="0"/>
              <a:t>、</a:t>
            </a:r>
            <a:r>
              <a:rPr lang="en-US" altLang="zh-TW" dirty="0" err="1"/>
              <a:t>png</a:t>
            </a:r>
            <a:r>
              <a:rPr lang="zh-TW" altLang="zh-TW" dirty="0"/>
              <a:t>圖檔格式。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/>
              <a:t>Q: </a:t>
            </a:r>
            <a:r>
              <a:rPr lang="zh-TW" altLang="zh-TW" dirty="0"/>
              <a:t>楔子可以是空白嗎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zh-TW" dirty="0"/>
          </a:p>
          <a:p>
            <a:pPr>
              <a:buNone/>
            </a:pPr>
            <a:r>
              <a:rPr lang="en-US" altLang="zh-TW" dirty="0"/>
              <a:t>A: </a:t>
            </a:r>
            <a:r>
              <a:rPr lang="zh-TW" altLang="zh-TW" dirty="0"/>
              <a:t>除了新聞專區一定會顯示楔子的內容做輪播外，一般類別是以標題為主。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3960440" cy="269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/>
              <a:t>Q: </a:t>
            </a:r>
            <a:r>
              <a:rPr lang="zh-TW" altLang="zh-TW" dirty="0"/>
              <a:t>公告後還可以自行修改嗎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>
              <a:buNone/>
            </a:pPr>
            <a:endParaRPr lang="zh-TW" altLang="zh-TW" dirty="0"/>
          </a:p>
          <a:p>
            <a:pPr>
              <a:buNone/>
            </a:pPr>
            <a:r>
              <a:rPr lang="en-US" altLang="zh-TW" dirty="0"/>
              <a:t>A: </a:t>
            </a:r>
            <a:r>
              <a:rPr lang="zh-TW" altLang="zh-TW" dirty="0"/>
              <a:t>可以，請點選公告後方的『審核</a:t>
            </a:r>
            <a:r>
              <a:rPr lang="zh-TW" altLang="zh-TW" dirty="0" smtClean="0"/>
              <a:t>』，將</a:t>
            </a:r>
            <a:r>
              <a:rPr lang="zh-TW" altLang="zh-TW" dirty="0"/>
              <a:t>該筆公告修改為『未審核』狀態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zh-TW" dirty="0" smtClean="0"/>
              <a:t>就</a:t>
            </a:r>
            <a:r>
              <a:rPr lang="zh-TW" altLang="zh-TW" dirty="0"/>
              <a:t>可以修改內容。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496180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79765"/>
            <a:ext cx="6840760" cy="104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/>
              <a:t>Q: </a:t>
            </a:r>
            <a:r>
              <a:rPr lang="zh-TW" altLang="zh-TW" dirty="0"/>
              <a:t>未審核狀態的意義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endParaRPr lang="zh-TW" altLang="zh-TW" dirty="0"/>
          </a:p>
          <a:p>
            <a:pPr>
              <a:buNone/>
            </a:pPr>
            <a:r>
              <a:rPr lang="en-US" altLang="zh-TW" dirty="0"/>
              <a:t>A: </a:t>
            </a:r>
            <a:r>
              <a:rPr lang="zh-TW" altLang="zh-TW" dirty="0"/>
              <a:t>表示該筆公告暫時不出現於校首頁之畫面，直至審核狀態調整為『已通過』。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3429001"/>
            <a:ext cx="1021204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/>
              <a:t>Q: </a:t>
            </a:r>
            <a:r>
              <a:rPr lang="zh-TW" altLang="zh-TW" dirty="0"/>
              <a:t>可以修改其他人的公告嗎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endParaRPr lang="zh-TW" altLang="zh-TW" dirty="0"/>
          </a:p>
          <a:p>
            <a:pPr>
              <a:buNone/>
            </a:pPr>
            <a:r>
              <a:rPr lang="en-US" altLang="zh-TW" dirty="0"/>
              <a:t>A: </a:t>
            </a:r>
            <a:r>
              <a:rPr lang="zh-TW" altLang="zh-TW" dirty="0"/>
              <a:t>不行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僅有</a:t>
            </a:r>
            <a:r>
              <a:rPr lang="zh-TW" altLang="zh-TW" dirty="0" smtClean="0"/>
              <a:t>該</a:t>
            </a:r>
            <a:r>
              <a:rPr lang="zh-TW" altLang="zh-TW" dirty="0"/>
              <a:t>帳號自行公告之</a:t>
            </a:r>
            <a:r>
              <a:rPr lang="zh-TW" altLang="zh-TW" dirty="0" smtClean="0"/>
              <a:t>訊息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可以</a:t>
            </a:r>
            <a:r>
              <a:rPr lang="zh-TW" altLang="zh-TW" dirty="0"/>
              <a:t>透過上述方式</a:t>
            </a:r>
            <a:r>
              <a:rPr lang="zh-TW" altLang="zh-TW" dirty="0" smtClean="0"/>
              <a:t>修改。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</TotalTime>
  <Words>232</Words>
  <Application>Microsoft Office PowerPoint</Application>
  <PresentationFormat>如螢幕大小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匯合</vt:lpstr>
      <vt:lpstr>新版校首頁公告系統教育訓練  FAQ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Company>正修科技大學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新版校首頁公告系統教育訓練  FAQ</dc:title>
  <dc:creator>正修科技大學</dc:creator>
  <cp:lastModifiedBy>正修科技大學</cp:lastModifiedBy>
  <cp:revision>10</cp:revision>
  <dcterms:created xsi:type="dcterms:W3CDTF">2011-01-03T02:28:54Z</dcterms:created>
  <dcterms:modified xsi:type="dcterms:W3CDTF">2011-01-03T07:34:40Z</dcterms:modified>
</cp:coreProperties>
</file>